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2" r:id="rId3"/>
    <p:sldId id="273" r:id="rId4"/>
    <p:sldId id="266" r:id="rId5"/>
    <p:sldId id="267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9643-D3CD-4631-8394-8F5C757B9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EF8A9-D3C9-4165-ABB3-7AA960D26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04911-29C5-4D55-8766-A92E0465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D83D3-91DB-4201-9889-788F30EF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303CA-8068-4B04-B500-ADF2495D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51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F2D2-DD2D-4822-8EE5-E3FCFCFB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6ADDC-50BE-400A-BBFA-33C43C958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00BD-1E37-4C66-8181-C4D6245A3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7825C-33B5-4C06-AF09-8F8FD4DF8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33946-2ABD-480D-A77B-0A9D2CF0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69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BDC9A-CA7B-4911-9B2F-85F218A58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58283-B9FD-4BB8-B166-95B607B5D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ED78C-CA4C-465F-BCCF-2933CCF20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EB31-C4CC-4A4F-B885-E5724738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73E43-7150-4970-8B95-CB1FC7A2B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824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29ED-ED21-4511-A7B9-8960D129B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F1B62-1B9D-407F-9C47-3AA4BEF54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E78A0-7CE7-42F1-A8D2-04E1975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F92D7-039C-4321-BC7D-50939750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B510B-C874-4E5A-BA8E-227B58E4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8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E682-1451-4CB9-9B6F-CF5D4B50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4DA6F-4223-435C-9320-264A1BB5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E2985-7454-4E44-B264-06FD2EFD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67294-2137-420D-90EE-729CB04E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D80E-1B97-4039-BCB6-8629B1E8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8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E9C1-9E64-4744-96A6-69338D7A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C52C0-536C-45B9-BB6F-E1F256E47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7B4E-C823-4891-A701-7C830816A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F6F14-6F47-44A5-AFD4-463FCA69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CF72F-7650-4CC4-B544-2FFABC6E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73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F4E1-C45F-4F94-9C8B-1E25C366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CF628-1089-4373-BC70-08C266114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EE448-6FD4-4887-BFFC-9F419390D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C7BFB-BA9B-4815-8E92-3771FE5F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60C0D-C88D-4D08-A991-7E08A7CE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2F51E-C6CB-4CDE-A384-51C43288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13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9A06-4A32-48D5-B717-41C62CBA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097E5-9B9C-4964-9727-6E640EF6A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FA5F6-6AD8-44B0-A796-4191F15E2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32085-BC7C-42A5-B6A3-679063BEA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FD957-A606-460F-8E31-8E9BC21A9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FD473-87B9-4437-B929-F84B3D65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59F0F-6099-401F-816E-5F68ED87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E70CA-BF8A-4853-A607-F0A3D826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7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B4B3-9076-4EC1-9435-3655F535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180A3-77E8-429B-88D4-737B802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90A41-225C-41B8-9C75-612D4E08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33061-D0B7-454C-8BED-5B36EEB6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62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13BCE-2527-453A-A05F-A7D5436F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8BF1AE-BAA1-4214-84B0-ECA8A00F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862E6-9F16-487E-9736-7B6FDD8D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9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0FEC-5F54-4981-B541-FC3A49B4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1A96-4C0C-4BF6-997F-4DA1A156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D5F70-91E8-4CA7-8B94-E4F55C20F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800C2-A6AF-49FF-8DD7-1F9D236D6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83B5-676F-4C4F-BC52-E3B5238B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2083A-7CAA-42C3-91A9-AE9CEC2F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6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9FACA-242B-411F-A6BC-08010FE1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FC3DF-A689-4C73-9CBA-2E1D932CC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CA458-9420-40FB-9024-22A361AE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ED8FF-0442-45F9-B3DC-5378A98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6421-FA87-4685-A639-7120D33B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401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C613-E97A-4C6F-8DE2-4767B449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B56072-1C43-4026-A103-8B3DB39D9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2CE45-1AEB-4168-A954-30636F4FF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E74B2-201F-436D-A8D6-CCE99A37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C79B2-D622-459F-A9EC-138F9470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198F8-A342-4B2A-9EC1-1DE8310B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05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2A9F-48BF-41EC-B204-773A62EA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85C36-3D73-4E1B-8176-B6F1F4D90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2461B-2DD5-434B-A3B7-95CECD88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B4D38-EEF4-4186-881A-1A620EAE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56543-8A6F-4424-9B6B-F0EA72AB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33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03809-D5CA-4409-9A27-CA3CCBDB5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5D38A-BFE0-4E14-9840-816DBCCA5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3F1A0-0BBE-4DFE-9B02-2295A9E9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7B5B9-F96C-43DD-A104-82998DAD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A438D-2FC4-4950-A1E5-62F7DF67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1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F3F5-DF6E-47BE-87BA-A6BF8445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841A1-D108-49A9-BF31-0952A6AE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45BBE-8DAE-4582-8222-CC39157E3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A2747-18E8-4E55-92FB-01EE8F34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D7451-46BD-4D4B-9F23-7015ACCCB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665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EA3E-1AD7-4DE6-8743-C7EEDCE2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C4B0E-32CF-4419-9B95-4AAB0BB43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E62AD-2A11-4C08-B993-0ED67FCCB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3A4DA-9047-4002-8635-564C86F5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8564B-0F67-4985-838C-DC46BE27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6B888-C649-4F23-BE9F-9190EC63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66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61E1-9FAA-4A22-A24A-139C83E0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365A5-F2C3-4CDF-98C2-CAC8AE1DA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89364-54ED-4FA3-A79A-F3E2BC6F6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D29E5D-E1F9-41BC-87BF-B485E887F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0D37B-A525-423F-8082-178B46B9D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7BD15-0B67-46D7-B7EB-C13DC70E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888BA-3405-416C-A789-5A4AF2D8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C483B9-9EEC-47D5-9C05-38ABFCA7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41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0D3C-54BF-4AD4-8B23-9F2ECD02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9B836-9097-456A-9C1C-80818D14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F776B-6335-43AC-98BF-7F4E5D12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BA177-3F8D-482D-B117-B20F5B96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15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5A6DA-F367-493D-96A2-359B21A7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40A2E9-2D5A-4B7B-A26C-ADB333AE9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E3099-2C19-4792-B142-99706239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750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12D7-0698-4E50-94AA-C9DFD6C83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4B75-6948-42CF-8708-AA510431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6D913-B2D7-42C8-ABBB-6508822DC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FA1BE-1D7A-4B84-88C4-6A609B5D7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FF6BA-9DBB-484B-8EA0-C6E3826A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AF290-031E-4E09-8BA9-F93FDE22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40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1938-B6DD-4A6A-9E1F-8ABCF2132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4E76E-9431-48CC-8E30-92C23DF16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030DA-C038-43DD-BEEE-C2DFD021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B4000-8AB0-4C8A-9369-18A7F6AE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9BF0E-743E-4BC1-AA73-1621F29C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F89C5-8734-41CA-9EE9-0DD0A0E3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73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A64A7-0E08-4006-A944-C6645C9B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6A789-1BF6-40CB-8174-EDDCB5956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FA249-3BE4-44A4-80C7-93B53C3C3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3CBB9-6CCF-4EC2-A80E-BA550C819F2D}" type="datetimeFigureOut">
              <a:rPr lang="en-IN" smtClean="0"/>
              <a:t>05-01-2023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AB397-A4FC-4724-A41E-E2800A94B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7AAC-4EEF-49AF-AA56-3D60F76D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7CBC5-ADB7-4E4C-88BC-30E578B89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30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04F3D-3AEB-4904-8558-96338CD1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EA05-6966-45F3-A896-6296A1F7E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C6104-0B8E-4742-A4D8-C3C10F87A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C9B64-A503-4132-B423-5763BBFE6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30B1-7A73-4E32-89A0-C1E6265AB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8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3B255D-9B17-4B21-83F5-7E068B216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6" t="26666" r="35519" b="21702"/>
          <a:stretch/>
        </p:blipFill>
        <p:spPr>
          <a:xfrm>
            <a:off x="165371" y="165370"/>
            <a:ext cx="3886146" cy="56809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479FF5-9F16-442D-8846-9A0424556D5D}"/>
              </a:ext>
            </a:extLst>
          </p:cNvPr>
          <p:cNvSpPr/>
          <p:nvPr/>
        </p:nvSpPr>
        <p:spPr>
          <a:xfrm>
            <a:off x="282101" y="758757"/>
            <a:ext cx="1935805" cy="194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B2E982-654F-4F8D-AB09-EE73020EA5C0}"/>
              </a:ext>
            </a:extLst>
          </p:cNvPr>
          <p:cNvSpPr/>
          <p:nvPr/>
        </p:nvSpPr>
        <p:spPr>
          <a:xfrm>
            <a:off x="282101" y="2253574"/>
            <a:ext cx="1935805" cy="194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92B0A-6513-4424-82E8-DCE068F34520}"/>
              </a:ext>
            </a:extLst>
          </p:cNvPr>
          <p:cNvSpPr/>
          <p:nvPr/>
        </p:nvSpPr>
        <p:spPr>
          <a:xfrm>
            <a:off x="282101" y="2821020"/>
            <a:ext cx="1935805" cy="2626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AC405B-6290-429C-8802-FFEE3D299456}"/>
              </a:ext>
            </a:extLst>
          </p:cNvPr>
          <p:cNvSpPr/>
          <p:nvPr/>
        </p:nvSpPr>
        <p:spPr>
          <a:xfrm>
            <a:off x="638782" y="4001310"/>
            <a:ext cx="1935805" cy="194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62763-2C5D-46EA-97D2-13DCCC7F4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33" t="28511" r="25147" b="28085"/>
          <a:stretch/>
        </p:blipFill>
        <p:spPr>
          <a:xfrm>
            <a:off x="4158518" y="165371"/>
            <a:ext cx="7135294" cy="41430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40002A-A69A-43E4-9BC7-036820D3DF33}"/>
              </a:ext>
            </a:extLst>
          </p:cNvPr>
          <p:cNvSpPr txBox="1"/>
          <p:nvPr/>
        </p:nvSpPr>
        <p:spPr>
          <a:xfrm>
            <a:off x="7735893" y="645534"/>
            <a:ext cx="187442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Incremental Pipeline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FF8D6-BE2C-4847-984A-ECE63691B3A2}"/>
              </a:ext>
            </a:extLst>
          </p:cNvPr>
          <p:cNvSpPr/>
          <p:nvPr/>
        </p:nvSpPr>
        <p:spPr>
          <a:xfrm>
            <a:off x="155642" y="155640"/>
            <a:ext cx="11147897" cy="569068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17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1C789-31E3-4ED2-B7FA-3C8845050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23" r="25148" b="41702"/>
          <a:stretch/>
        </p:blipFill>
        <p:spPr>
          <a:xfrm>
            <a:off x="142673" y="214008"/>
            <a:ext cx="11870987" cy="3318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74ABFD-54D3-4F9F-ACC1-428EDEFF44C1}"/>
              </a:ext>
            </a:extLst>
          </p:cNvPr>
          <p:cNvSpPr/>
          <p:nvPr/>
        </p:nvSpPr>
        <p:spPr>
          <a:xfrm>
            <a:off x="564203" y="969523"/>
            <a:ext cx="1731525" cy="2561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D58F5-A6D9-46A4-B1EC-FFE3823A4E76}"/>
              </a:ext>
            </a:extLst>
          </p:cNvPr>
          <p:cNvSpPr/>
          <p:nvPr/>
        </p:nvSpPr>
        <p:spPr>
          <a:xfrm>
            <a:off x="132946" y="1222441"/>
            <a:ext cx="431258" cy="411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50A3F-CD0E-4234-B3EB-6E2C94ADF3B8}"/>
              </a:ext>
            </a:extLst>
          </p:cNvPr>
          <p:cNvSpPr/>
          <p:nvPr/>
        </p:nvSpPr>
        <p:spPr>
          <a:xfrm>
            <a:off x="2516220" y="2182237"/>
            <a:ext cx="9497440" cy="7749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EA5B6-7F3F-4FA6-8445-629F4F7C6268}"/>
              </a:ext>
            </a:extLst>
          </p:cNvPr>
          <p:cNvSpPr txBox="1"/>
          <p:nvPr/>
        </p:nvSpPr>
        <p:spPr>
          <a:xfrm>
            <a:off x="5269746" y="1453482"/>
            <a:ext cx="272625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Trigger running for every 1 minute.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4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6DCA6A-FE71-44FE-B131-4D1FA15D7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" t="28302" r="38654" b="38113"/>
          <a:stretch/>
        </p:blipFill>
        <p:spPr>
          <a:xfrm>
            <a:off x="168123" y="82956"/>
            <a:ext cx="8168481" cy="28178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D86BF4-26DD-42DD-B4B0-201E3E18189D}"/>
              </a:ext>
            </a:extLst>
          </p:cNvPr>
          <p:cNvSpPr/>
          <p:nvPr/>
        </p:nvSpPr>
        <p:spPr>
          <a:xfrm>
            <a:off x="2110902" y="1750976"/>
            <a:ext cx="1400783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49762-2DE5-4E8D-9841-2DAB0625D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39" t="28653" r="26389" b="24114"/>
          <a:stretch/>
        </p:blipFill>
        <p:spPr>
          <a:xfrm>
            <a:off x="168124" y="2967765"/>
            <a:ext cx="5649016" cy="37925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114D9B-ABFA-4F05-8B03-BB39F5773C4A}"/>
              </a:ext>
            </a:extLst>
          </p:cNvPr>
          <p:cNvSpPr txBox="1"/>
          <p:nvPr/>
        </p:nvSpPr>
        <p:spPr>
          <a:xfrm>
            <a:off x="158396" y="4173166"/>
            <a:ext cx="6848478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incremental pipeline runs every minute.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Ex: Fetching customer data every minute &amp; product data also need to fetch every 5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02CA3-62A4-4D1B-B9F3-4092C6386734}"/>
              </a:ext>
            </a:extLst>
          </p:cNvPr>
          <p:cNvSpPr txBox="1"/>
          <p:nvPr/>
        </p:nvSpPr>
        <p:spPr>
          <a:xfrm>
            <a:off x="5009745" y="797668"/>
            <a:ext cx="2051011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customer data pipeline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461E5-5A82-4FD4-80F6-576DB63DFC82}"/>
              </a:ext>
            </a:extLst>
          </p:cNvPr>
          <p:cNvSpPr/>
          <p:nvPr/>
        </p:nvSpPr>
        <p:spPr>
          <a:xfrm>
            <a:off x="155643" y="77817"/>
            <a:ext cx="8180962" cy="669226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6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3EC3D-6C20-4095-BD29-73314575D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7" t="28227" r="42435" b="31631"/>
          <a:stretch/>
        </p:blipFill>
        <p:spPr>
          <a:xfrm>
            <a:off x="145914" y="155642"/>
            <a:ext cx="5107022" cy="32922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647565-B4F0-4CE4-AE76-C36DA78B3BEF}"/>
              </a:ext>
            </a:extLst>
          </p:cNvPr>
          <p:cNvSpPr/>
          <p:nvPr/>
        </p:nvSpPr>
        <p:spPr>
          <a:xfrm>
            <a:off x="2738337" y="856032"/>
            <a:ext cx="578795" cy="223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D2E68-1D85-452C-89FD-44C5B463C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01" t="25674" r="45006" b="58298"/>
          <a:stretch/>
        </p:blipFill>
        <p:spPr>
          <a:xfrm>
            <a:off x="145914" y="3540866"/>
            <a:ext cx="1809344" cy="16488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711601-0BB3-4B85-871A-687F9F3083BC}"/>
              </a:ext>
            </a:extLst>
          </p:cNvPr>
          <p:cNvSpPr/>
          <p:nvPr/>
        </p:nvSpPr>
        <p:spPr>
          <a:xfrm>
            <a:off x="273995" y="4893013"/>
            <a:ext cx="1681263" cy="296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519488-BAC9-4004-BADB-29C2CB4E6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58" t="23262" r="34633" b="20284"/>
          <a:stretch/>
        </p:blipFill>
        <p:spPr>
          <a:xfrm>
            <a:off x="5316166" y="155642"/>
            <a:ext cx="3643619" cy="58949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6953A5-B037-421E-ACD6-A8A52F3142CC}"/>
              </a:ext>
            </a:extLst>
          </p:cNvPr>
          <p:cNvSpPr/>
          <p:nvPr/>
        </p:nvSpPr>
        <p:spPr>
          <a:xfrm>
            <a:off x="5325894" y="1505062"/>
            <a:ext cx="3643619" cy="45455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DF8680-6F32-4E67-BC7B-12CA7134A2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69" t="26572" r="60698" b="59007"/>
          <a:stretch/>
        </p:blipFill>
        <p:spPr>
          <a:xfrm>
            <a:off x="145914" y="5276591"/>
            <a:ext cx="4912467" cy="14841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3C1DD5-4A4A-4AAB-B259-D4696A816806}"/>
              </a:ext>
            </a:extLst>
          </p:cNvPr>
          <p:cNvSpPr/>
          <p:nvPr/>
        </p:nvSpPr>
        <p:spPr>
          <a:xfrm>
            <a:off x="136186" y="5276591"/>
            <a:ext cx="1108954" cy="219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B6163-30BD-49F5-9872-EB7673A4586F}"/>
              </a:ext>
            </a:extLst>
          </p:cNvPr>
          <p:cNvSpPr txBox="1"/>
          <p:nvPr/>
        </p:nvSpPr>
        <p:spPr>
          <a:xfrm>
            <a:off x="2025015" y="1595494"/>
            <a:ext cx="1938031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product data pipeline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FDF9FC-41BD-4CA2-9A8C-B1A1102F140C}"/>
              </a:ext>
            </a:extLst>
          </p:cNvPr>
          <p:cNvSpPr/>
          <p:nvPr/>
        </p:nvSpPr>
        <p:spPr>
          <a:xfrm>
            <a:off x="136186" y="145914"/>
            <a:ext cx="8833327" cy="662453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EFC7A-9D58-4D31-AA6A-90CA48416030}"/>
              </a:ext>
            </a:extLst>
          </p:cNvPr>
          <p:cNvSpPr txBox="1"/>
          <p:nvPr/>
        </p:nvSpPr>
        <p:spPr>
          <a:xfrm>
            <a:off x="697745" y="2246117"/>
            <a:ext cx="483818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Applying same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data pipeline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data pipeline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74DF0-5A32-4391-A477-05EC1C87455F}"/>
              </a:ext>
            </a:extLst>
          </p:cNvPr>
          <p:cNvSpPr/>
          <p:nvPr/>
        </p:nvSpPr>
        <p:spPr>
          <a:xfrm>
            <a:off x="5867401" y="3399228"/>
            <a:ext cx="578795" cy="223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CBDEB-B209-4241-905E-1B79F247B6E7}"/>
              </a:ext>
            </a:extLst>
          </p:cNvPr>
          <p:cNvSpPr/>
          <p:nvPr/>
        </p:nvSpPr>
        <p:spPr>
          <a:xfrm>
            <a:off x="5545657" y="2288136"/>
            <a:ext cx="1039969" cy="223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93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913A3-99C5-4DC1-BF47-6E07C3B3F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89" t="22609" r="34179" b="57681"/>
          <a:stretch/>
        </p:blipFill>
        <p:spPr>
          <a:xfrm>
            <a:off x="140418" y="149720"/>
            <a:ext cx="5310408" cy="18055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C2E8F3-19D8-419E-98A8-C5C3ECAFB963}"/>
              </a:ext>
            </a:extLst>
          </p:cNvPr>
          <p:cNvSpPr/>
          <p:nvPr/>
        </p:nvSpPr>
        <p:spPr>
          <a:xfrm>
            <a:off x="1446220" y="911436"/>
            <a:ext cx="578795" cy="2267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C4329-5D99-4441-BE46-103AD9273921}"/>
              </a:ext>
            </a:extLst>
          </p:cNvPr>
          <p:cNvSpPr txBox="1"/>
          <p:nvPr/>
        </p:nvSpPr>
        <p:spPr>
          <a:xfrm>
            <a:off x="2355755" y="2572891"/>
            <a:ext cx="265111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3) Ingestion product data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D400D-8843-40BB-AA00-9BBAD1749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7" t="23265" r="45184" b="60709"/>
          <a:stretch/>
        </p:blipFill>
        <p:spPr>
          <a:xfrm>
            <a:off x="140418" y="2054050"/>
            <a:ext cx="1960756" cy="16532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7488E6-4594-4103-9846-87D5AF875AAD}"/>
              </a:ext>
            </a:extLst>
          </p:cNvPr>
          <p:cNvSpPr/>
          <p:nvPr/>
        </p:nvSpPr>
        <p:spPr>
          <a:xfrm>
            <a:off x="246476" y="3428999"/>
            <a:ext cx="1630962" cy="2782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822964-1004-4965-886D-ECEB6AE933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37" t="22269" r="35875" b="20425"/>
          <a:stretch/>
        </p:blipFill>
        <p:spPr>
          <a:xfrm>
            <a:off x="5584444" y="149719"/>
            <a:ext cx="3444831" cy="58230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E23471-B490-4CEE-B38E-611A68B42F36}"/>
              </a:ext>
            </a:extLst>
          </p:cNvPr>
          <p:cNvSpPr/>
          <p:nvPr/>
        </p:nvSpPr>
        <p:spPr>
          <a:xfrm>
            <a:off x="5569852" y="1595495"/>
            <a:ext cx="3459423" cy="4377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7D914E-619D-44F5-A314-7FB6F79440C3}"/>
              </a:ext>
            </a:extLst>
          </p:cNvPr>
          <p:cNvSpPr/>
          <p:nvPr/>
        </p:nvSpPr>
        <p:spPr>
          <a:xfrm>
            <a:off x="126458" y="136186"/>
            <a:ext cx="8912545" cy="583659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51F491-2766-4D0D-8493-AD1C055FE7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40" t="23265" r="61850" b="59291"/>
          <a:stretch/>
        </p:blipFill>
        <p:spPr>
          <a:xfrm>
            <a:off x="140417" y="3885892"/>
            <a:ext cx="4986059" cy="18359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FC226A5-D93B-427F-9AF6-CCB77D5074CE}"/>
              </a:ext>
            </a:extLst>
          </p:cNvPr>
          <p:cNvSpPr/>
          <p:nvPr/>
        </p:nvSpPr>
        <p:spPr>
          <a:xfrm>
            <a:off x="140417" y="3873968"/>
            <a:ext cx="1046357" cy="2602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842A8E-897D-4B04-B309-D664CE5FC5DC}"/>
              </a:ext>
            </a:extLst>
          </p:cNvPr>
          <p:cNvSpPr/>
          <p:nvPr/>
        </p:nvSpPr>
        <p:spPr>
          <a:xfrm>
            <a:off x="5993862" y="3418684"/>
            <a:ext cx="578795" cy="223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B1BC62-66E7-4B3C-9B92-CA704B35E0F1}"/>
              </a:ext>
            </a:extLst>
          </p:cNvPr>
          <p:cNvSpPr/>
          <p:nvPr/>
        </p:nvSpPr>
        <p:spPr>
          <a:xfrm>
            <a:off x="5672118" y="2327048"/>
            <a:ext cx="1039969" cy="223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20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D4FE9E-5A89-43BB-86CA-05F356341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" t="22695" r="39421" b="38298"/>
          <a:stretch/>
        </p:blipFill>
        <p:spPr>
          <a:xfrm>
            <a:off x="126460" y="116732"/>
            <a:ext cx="7976680" cy="32258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57594F-EF67-44F6-99C3-8F58F6824C07}"/>
              </a:ext>
            </a:extLst>
          </p:cNvPr>
          <p:cNvSpPr/>
          <p:nvPr/>
        </p:nvSpPr>
        <p:spPr>
          <a:xfrm>
            <a:off x="2085004" y="1749120"/>
            <a:ext cx="1261311" cy="225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FB096F-BD1E-4DFA-B6CB-C7206D90A7C9}"/>
              </a:ext>
            </a:extLst>
          </p:cNvPr>
          <p:cNvSpPr/>
          <p:nvPr/>
        </p:nvSpPr>
        <p:spPr>
          <a:xfrm>
            <a:off x="7433573" y="1749120"/>
            <a:ext cx="231824" cy="2255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976BA-EDD5-4C57-866F-EC94A4702A26}"/>
              </a:ext>
            </a:extLst>
          </p:cNvPr>
          <p:cNvSpPr/>
          <p:nvPr/>
        </p:nvSpPr>
        <p:spPr>
          <a:xfrm>
            <a:off x="428059" y="2650549"/>
            <a:ext cx="1459107" cy="2288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39147-4388-4EB2-B596-A1B2FDD77120}"/>
              </a:ext>
            </a:extLst>
          </p:cNvPr>
          <p:cNvSpPr/>
          <p:nvPr/>
        </p:nvSpPr>
        <p:spPr>
          <a:xfrm>
            <a:off x="116732" y="1064703"/>
            <a:ext cx="311327" cy="3458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E9AFBE-3FB3-4A2D-8A48-C254DA866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95" t="28795" r="25768" b="62837"/>
          <a:stretch/>
        </p:blipFill>
        <p:spPr>
          <a:xfrm>
            <a:off x="4893013" y="2254069"/>
            <a:ext cx="3210127" cy="10947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007049-F04D-4D79-8625-FF69F3C04DDF}"/>
              </a:ext>
            </a:extLst>
          </p:cNvPr>
          <p:cNvCxnSpPr>
            <a:stCxn id="7" idx="2"/>
          </p:cNvCxnSpPr>
          <p:nvPr/>
        </p:nvCxnSpPr>
        <p:spPr>
          <a:xfrm flipH="1">
            <a:off x="7538936" y="1974716"/>
            <a:ext cx="10549" cy="27935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9C2D969-123A-4874-A2AF-F6B083FEF4E0}"/>
              </a:ext>
            </a:extLst>
          </p:cNvPr>
          <p:cNvSpPr/>
          <p:nvPr/>
        </p:nvSpPr>
        <p:spPr>
          <a:xfrm>
            <a:off x="4990329" y="2647202"/>
            <a:ext cx="3112811" cy="6212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0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E25BC-08D3-438F-B367-7C40B5465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0" t="51064" r="37648" b="33475"/>
          <a:stretch/>
        </p:blipFill>
        <p:spPr>
          <a:xfrm>
            <a:off x="194554" y="214007"/>
            <a:ext cx="3161489" cy="10603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57729A-CBF1-46EE-96DF-DD8AF976F871}"/>
              </a:ext>
            </a:extLst>
          </p:cNvPr>
          <p:cNvSpPr txBox="1"/>
          <p:nvPr/>
        </p:nvSpPr>
        <p:spPr>
          <a:xfrm>
            <a:off x="1207802" y="966545"/>
            <a:ext cx="113499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One to Many</a:t>
            </a:r>
          </a:p>
        </p:txBody>
      </p:sp>
    </p:spTree>
    <p:extLst>
      <p:ext uri="{BB962C8B-B14F-4D97-AF65-F5344CB8AC3E}">
        <p14:creationId xmlns:p14="http://schemas.microsoft.com/office/powerpoint/2010/main" val="96921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59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63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6</cp:revision>
  <dcterms:created xsi:type="dcterms:W3CDTF">2023-01-05T17:58:40Z</dcterms:created>
  <dcterms:modified xsi:type="dcterms:W3CDTF">2023-01-05T18:33:02Z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2023-01-05T17:58:40Z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e40b6d26-c5e6-4a3f-9d57-2279f3d3e0c4</vt:lpwstr>
  </property>
  <property fmtid="{D5CDD505-2E9C-101B-9397-08002B2CF9AE}" pid="8" name="MSIP_Label_19540963-e559-4020-8a90-fe8a502c2801_ContentBits">
    <vt:lpwstr>0</vt:lpwstr>
  </property>
</Properties>
</file>